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3B24-1070-F94A-AA2B-1BFB1CE22956}" v="74" dt="2025-03-01T17:46:22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5" autoAdjust="0"/>
    <p:restoredTop sz="90116" autoAdjust="0"/>
  </p:normalViewPr>
  <p:slideViewPr>
    <p:cSldViewPr snapToGrid="0">
      <p:cViewPr>
        <p:scale>
          <a:sx n="135" d="100"/>
          <a:sy n="135" d="100"/>
        </p:scale>
        <p:origin x="1400" y="14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1T17:48:13.014" v="727" actId="1036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3-01T17:21:59.260" v="431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del">
          <ac:chgData name="Ingo Frommholz" userId="ee3b4549-206f-4e4f-93a1-b7ff676f0af7" providerId="ADAL" clId="{23793B24-1070-F94A-AA2B-1BFB1CE22956}" dt="2025-02-28T17:02:28.666" v="43" actId="478"/>
          <ac:picMkLst>
            <pc:docMk/>
            <pc:sldMk cId="2002702379" sldId="344"/>
            <ac:picMk id="4" creationId="{2897CD31-E54E-4029-829C-AE5500196406}"/>
          </ac:picMkLst>
        </pc:pic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3-01T17:23:53.552" v="432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  <pc:spChg chg="mod">
          <ac:chgData name="Ingo Frommholz" userId="ee3b4549-206f-4e4f-93a1-b7ff676f0af7" providerId="ADAL" clId="{23793B24-1070-F94A-AA2B-1BFB1CE22956}" dt="2025-02-28T19:20:08.950" v="386" actId="20577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  <pc:spChg chg="mod">
          <ac:chgData name="Ingo Frommholz" userId="ee3b4549-206f-4e4f-93a1-b7ff676f0af7" providerId="ADAL" clId="{23793B24-1070-F94A-AA2B-1BFB1CE22956}" dt="2025-03-01T17:27:57.571" v="447" actId="20577"/>
          <ac:spMkLst>
            <pc:docMk/>
            <pc:sldMk cId="3672305511" sldId="526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  <pc:spChg chg="mod">
          <ac:chgData name="Ingo Frommholz" userId="ee3b4549-206f-4e4f-93a1-b7ff676f0af7" providerId="ADAL" clId="{23793B24-1070-F94A-AA2B-1BFB1CE22956}" dt="2025-03-01T17:28:57.429" v="480" actId="20577"/>
          <ac:spMkLst>
            <pc:docMk/>
            <pc:sldMk cId="4234670050" sldId="534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  <pc:spChg chg="mod">
          <ac:chgData name="Ingo Frommholz" userId="ee3b4549-206f-4e4f-93a1-b7ff676f0af7" providerId="ADAL" clId="{23793B24-1070-F94A-AA2B-1BFB1CE22956}" dt="2025-03-01T17:30:47.312" v="489" actId="20577"/>
          <ac:spMkLst>
            <pc:docMk/>
            <pc:sldMk cId="3966810098" sldId="535"/>
            <ac:spMk id="8" creationId="{21A8D102-1C16-49D0-9B80-8EAB675A9A7B}"/>
          </ac:spMkLst>
        </pc:spChg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  <pc:spChg chg="add del mod">
          <ac:chgData name="Ingo Frommholz" userId="ee3b4549-206f-4e4f-93a1-b7ff676f0af7" providerId="ADAL" clId="{23793B24-1070-F94A-AA2B-1BFB1CE22956}" dt="2025-03-01T17:32:03.186" v="497"/>
          <ac:spMkLst>
            <pc:docMk/>
            <pc:sldMk cId="1090199631" sldId="723"/>
            <ac:spMk id="3" creationId="{5BD0CEB8-9AEF-6272-5A62-799A5DC877F6}"/>
          </ac:spMkLst>
        </pc:spChg>
        <pc:spChg chg="mod">
          <ac:chgData name="Ingo Frommholz" userId="ee3b4549-206f-4e4f-93a1-b7ff676f0af7" providerId="ADAL" clId="{23793B24-1070-F94A-AA2B-1BFB1CE22956}" dt="2025-03-01T17:32:16.822" v="506" actId="20577"/>
          <ac:spMkLst>
            <pc:docMk/>
            <pc:sldMk cId="1090199631" sldId="723"/>
            <ac:spMk id="10" creationId="{9254B13C-19D7-4861-A881-548D1903C1E4}"/>
          </ac:spMkLst>
        </pc:spChg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  <pc:spChg chg="add mod">
          <ac:chgData name="Ingo Frommholz" userId="ee3b4549-206f-4e4f-93a1-b7ff676f0af7" providerId="ADAL" clId="{23793B24-1070-F94A-AA2B-1BFB1CE22956}" dt="2025-03-01T17:45:57.452" v="603" actId="1076"/>
          <ac:spMkLst>
            <pc:docMk/>
            <pc:sldMk cId="1765307125" sldId="737"/>
            <ac:spMk id="3" creationId="{7C9F19D8-46A6-F1D5-F139-4A2236A92859}"/>
          </ac:spMkLst>
        </pc:spChg>
        <pc:spChg chg="mod">
          <ac:chgData name="Ingo Frommholz" userId="ee3b4549-206f-4e4f-93a1-b7ff676f0af7" providerId="ADAL" clId="{23793B24-1070-F94A-AA2B-1BFB1CE22956}" dt="2025-03-01T17:44:31.920" v="507" actId="1076"/>
          <ac:spMkLst>
            <pc:docMk/>
            <pc:sldMk cId="1765307125" sldId="737"/>
            <ac:spMk id="6" creationId="{47070BBB-D014-438C-9AEA-89D774B79142}"/>
          </ac:spMkLst>
        </pc:spChg>
        <pc:picChg chg="mod">
          <ac:chgData name="Ingo Frommholz" userId="ee3b4549-206f-4e4f-93a1-b7ff676f0af7" providerId="ADAL" clId="{23793B24-1070-F94A-AA2B-1BFB1CE22956}" dt="2025-03-01T17:44:40.568" v="540" actId="1035"/>
          <ac:picMkLst>
            <pc:docMk/>
            <pc:sldMk cId="1765307125" sldId="737"/>
            <ac:picMk id="5" creationId="{34DEB560-95B0-4855-93EA-0708EEF347CA}"/>
          </ac:picMkLst>
        </pc:picChg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  <pc:spChg chg="mod">
          <ac:chgData name="Ingo Frommholz" userId="ee3b4549-206f-4e4f-93a1-b7ff676f0af7" providerId="ADAL" clId="{23793B24-1070-F94A-AA2B-1BFB1CE22956}" dt="2025-03-01T17:48:13.014" v="727" actId="1036"/>
          <ac:spMkLst>
            <pc:docMk/>
            <pc:sldMk cId="2823808962" sldId="741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  <pc:spChg chg="mod">
          <ac:chgData name="Ingo Frommholz" userId="ee3b4549-206f-4e4f-93a1-b7ff676f0af7" providerId="ADAL" clId="{23793B24-1070-F94A-AA2B-1BFB1CE22956}" dt="2025-02-28T18:31:39.204" v="385" actId="1076"/>
          <ac:spMkLst>
            <pc:docMk/>
            <pc:sldMk cId="46810694" sldId="784"/>
            <ac:spMk id="4" creationId="{B1AB2DE2-BFB4-403B-9976-58C0812A00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01.03.25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96171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TBD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4372</Words>
  <Application>Microsoft Macintosh PowerPoint</Application>
  <PresentationFormat>On-screen Show (4:3)</PresentationFormat>
  <Paragraphs>1851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Calibri</vt:lpstr>
      <vt:lpstr>Cambria Math</vt:lpstr>
      <vt:lpstr>Blackadder ITC</vt:lpstr>
      <vt:lpstr>Wingdings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863</cp:revision>
  <dcterms:modified xsi:type="dcterms:W3CDTF">2025-03-01T17:48:16Z</dcterms:modified>
</cp:coreProperties>
</file>